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5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22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1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53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1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26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7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7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59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53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9645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263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</TotalTime>
  <Words>0</Words>
  <Application>Microsoft Office PowerPoint</Application>
  <PresentationFormat>Widescreen</PresentationFormat>
  <Paragraphs>0</Paragraphs>
  <Slides>142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5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Faculty 40</cp:lastModifiedBy>
  <cp:revision>2</cp:revision>
  <dcterms:created xsi:type="dcterms:W3CDTF">2013-01-27T09:14:16Z</dcterms:created>
  <dcterms:modified xsi:type="dcterms:W3CDTF">2025-01-30T00:34:50Z</dcterms:modified>
  <cp:category/>
</cp:coreProperties>
</file>